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18"/>
  </p:notesMasterIdLst>
  <p:sldIdLst>
    <p:sldId id="256" r:id="rId2"/>
    <p:sldId id="265" r:id="rId3"/>
    <p:sldId id="257" r:id="rId4"/>
    <p:sldId id="261" r:id="rId5"/>
    <p:sldId id="262" r:id="rId6"/>
    <p:sldId id="268" r:id="rId7"/>
    <p:sldId id="264" r:id="rId8"/>
    <p:sldId id="260" r:id="rId9"/>
    <p:sldId id="267" r:id="rId10"/>
    <p:sldId id="266" r:id="rId11"/>
    <p:sldId id="272" r:id="rId12"/>
    <p:sldId id="270" r:id="rId13"/>
    <p:sldId id="271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8"/>
    <p:restoredTop sz="94553"/>
  </p:normalViewPr>
  <p:slideViewPr>
    <p:cSldViewPr snapToGrid="0" snapToObjects="1">
      <p:cViewPr varScale="1">
        <p:scale>
          <a:sx n="153" d="100"/>
          <a:sy n="153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40944-C49C-8D4E-8D36-E23FA8B5666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CFF4-6617-924B-AD6F-7641E061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populous of</a:t>
            </a:r>
            <a:r>
              <a:rPr lang="en-US" baseline="0" dirty="0" smtClean="0"/>
              <a:t> New York’s five boroughs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95" y="1704271"/>
            <a:ext cx="8574622" cy="344945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smtClean="0">
                <a:latin typeface="Impact" charset="0"/>
                <a:ea typeface="Impact" charset="0"/>
                <a:cs typeface="Impact" charset="0"/>
              </a:rPr>
              <a:t>NYC Taxi Data</a:t>
            </a: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Abhishek Das</a:t>
            </a:r>
            <a:endParaRPr lang="en-US" sz="4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44" y="0"/>
            <a:ext cx="457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Shorter fares reliable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2435991"/>
            <a:ext cx="8747465" cy="4175004"/>
          </a:xfrm>
        </p:spPr>
      </p:pic>
    </p:spTree>
    <p:extLst>
      <p:ext uri="{BB962C8B-B14F-4D97-AF65-F5344CB8AC3E}">
        <p14:creationId xmlns:p14="http://schemas.microsoft.com/office/powerpoint/2010/main" val="20422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Minimum Sample Size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610233"/>
          </a:xfrm>
        </p:spPr>
        <p:txBody>
          <a:bodyPr anchor="t"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Margin of Error = 5%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Confidence Interval = 95% -&gt; Z-Score = 1.96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Standard Deviation = 50%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Sample Size = (1.96*0.5/0.05)^2 = 385 trips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Taxi Fares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255519"/>
            <a:ext cx="10018712" cy="4503627"/>
          </a:xfrm>
        </p:spPr>
      </p:pic>
    </p:spTree>
    <p:extLst>
      <p:ext uri="{BB962C8B-B14F-4D97-AF65-F5344CB8AC3E}">
        <p14:creationId xmlns:p14="http://schemas.microsoft.com/office/powerpoint/2010/main" val="19035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% Tip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1831724"/>
            <a:ext cx="9713107" cy="4816212"/>
          </a:xfrm>
        </p:spPr>
      </p:pic>
    </p:spTree>
    <p:extLst>
      <p:ext uri="{BB962C8B-B14F-4D97-AF65-F5344CB8AC3E}">
        <p14:creationId xmlns:p14="http://schemas.microsoft.com/office/powerpoint/2010/main" val="10907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Maximize Daily Earnings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8"/>
            <a:ext cx="4630989" cy="4419601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0" y="2438399"/>
            <a:ext cx="5065154" cy="4419600"/>
          </a:xfrm>
        </p:spPr>
      </p:pic>
    </p:spTree>
    <p:extLst>
      <p:ext uri="{BB962C8B-B14F-4D97-AF65-F5344CB8AC3E}">
        <p14:creationId xmlns:p14="http://schemas.microsoft.com/office/powerpoint/2010/main" val="14158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Profitable Evening Routes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0978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Non-Crowded Trips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2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One Month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856" y="2438399"/>
            <a:ext cx="5596110" cy="3829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2 companies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13,276 taxis</a:t>
            </a:r>
          </a:p>
          <a:p>
            <a:pPr marL="0" indent="0">
              <a:buNone/>
            </a:pPr>
            <a:r>
              <a:rPr lang="en-US" sz="4400" dirty="0">
                <a:latin typeface="Impact" charset="0"/>
                <a:ea typeface="Impact" charset="0"/>
                <a:cs typeface="Impact" charset="0"/>
              </a:rPr>
              <a:t>3</a:t>
            </a: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4 million miles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$184 million in revenue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6" y="2438398"/>
            <a:ext cx="4966299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Passengers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9"/>
            <a:ext cx="4654930" cy="33528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86" y="2438399"/>
            <a:ext cx="4625538" cy="3352801"/>
          </a:xfrm>
        </p:spPr>
      </p:pic>
    </p:spTree>
    <p:extLst>
      <p:ext uri="{BB962C8B-B14F-4D97-AF65-F5344CB8AC3E}">
        <p14:creationId xmlns:p14="http://schemas.microsoft.com/office/powerpoint/2010/main" val="699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Non-Airport Fares &lt; $35 </a:t>
            </a:r>
            <a:br>
              <a:rPr lang="en-US" sz="72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Median Airport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fares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$52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2" cy="4045528"/>
          </a:xfrm>
        </p:spPr>
      </p:pic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Airport tips are higher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8"/>
            <a:ext cx="10018712" cy="4012277"/>
          </a:xfrm>
        </p:spPr>
      </p:pic>
    </p:spTree>
    <p:extLst>
      <p:ext uri="{BB962C8B-B14F-4D97-AF65-F5344CB8AC3E}">
        <p14:creationId xmlns:p14="http://schemas.microsoft.com/office/powerpoint/2010/main" val="1928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Total Amounts Higher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3" cy="4037172"/>
          </a:xfrm>
        </p:spPr>
      </p:pic>
    </p:spTree>
    <p:extLst>
      <p:ext uri="{BB962C8B-B14F-4D97-AF65-F5344CB8AC3E}">
        <p14:creationId xmlns:p14="http://schemas.microsoft.com/office/powerpoint/2010/main" val="462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Mon, Tue &amp; weekend evenings are busiest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67000"/>
            <a:ext cx="4978272" cy="3775364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83" y="2667000"/>
            <a:ext cx="5040441" cy="3775364"/>
          </a:xfrm>
        </p:spPr>
      </p:pic>
    </p:spTree>
    <p:extLst>
      <p:ext uri="{BB962C8B-B14F-4D97-AF65-F5344CB8AC3E}">
        <p14:creationId xmlns:p14="http://schemas.microsoft.com/office/powerpoint/2010/main" val="608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1" y="1968842"/>
            <a:ext cx="7426411" cy="428367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12.36m trips in Manhattan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travel times </a:t>
            </a: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fluctuate most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1" y="2549610"/>
            <a:ext cx="6882651" cy="4184823"/>
          </a:xfrm>
        </p:spPr>
      </p:pic>
    </p:spTree>
    <p:extLst>
      <p:ext uri="{BB962C8B-B14F-4D97-AF65-F5344CB8AC3E}">
        <p14:creationId xmlns:p14="http://schemas.microsoft.com/office/powerpoint/2010/main" val="4542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3336</TotalTime>
  <Words>109</Words>
  <Application>Microsoft Macintosh PowerPoint</Application>
  <PresentationFormat>Widescreen</PresentationFormat>
  <Paragraphs>32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Impact</vt:lpstr>
      <vt:lpstr>Arial</vt:lpstr>
      <vt:lpstr>Parallax</vt:lpstr>
      <vt:lpstr>NYC Taxi Data  Abhishek Das</vt:lpstr>
      <vt:lpstr>One Month</vt:lpstr>
      <vt:lpstr>Passengers</vt:lpstr>
      <vt:lpstr>Non-Airport Fares &lt; $35  Median Airport fares $52</vt:lpstr>
      <vt:lpstr>Airport tips are higher</vt:lpstr>
      <vt:lpstr>Airport Total Amounts Higher</vt:lpstr>
      <vt:lpstr>Mon, Tue &amp; weekend evenings are busiest</vt:lpstr>
      <vt:lpstr>12.36m trips in Manhattan</vt:lpstr>
      <vt:lpstr>Airport travel times fluctuate most</vt:lpstr>
      <vt:lpstr>Shorter fares reliable</vt:lpstr>
      <vt:lpstr>Minimum Sample Size</vt:lpstr>
      <vt:lpstr>Predicting Taxi Fares</vt:lpstr>
      <vt:lpstr>Predicting % Tip</vt:lpstr>
      <vt:lpstr>Maximize Daily Earnings</vt:lpstr>
      <vt:lpstr>Profitable Evening Routes</vt:lpstr>
      <vt:lpstr>Non-Crowded Trips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Abhishek Das</dc:creator>
  <cp:lastModifiedBy>Abhishek Das</cp:lastModifiedBy>
  <cp:revision>68</cp:revision>
  <cp:lastPrinted>2017-11-05T09:09:00Z</cp:lastPrinted>
  <dcterms:created xsi:type="dcterms:W3CDTF">2017-11-01T04:09:18Z</dcterms:created>
  <dcterms:modified xsi:type="dcterms:W3CDTF">2017-12-03T22:46:23Z</dcterms:modified>
</cp:coreProperties>
</file>